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"/>
  </p:notesMasterIdLst>
  <p:sldIdLst>
    <p:sldId id="263" r:id="rId2"/>
    <p:sldId id="264" r:id="rId3"/>
    <p:sldId id="265" r:id="rId4"/>
    <p:sldId id="258" r:id="rId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11" userDrawn="1">
          <p15:clr>
            <a:srgbClr val="A4A3A4"/>
          </p15:clr>
        </p15:guide>
        <p15:guide id="4" pos="7469" userDrawn="1">
          <p15:clr>
            <a:srgbClr val="A4A3A4"/>
          </p15:clr>
        </p15:guide>
        <p15:guide id="5" orient="horz" pos="572" userDrawn="1">
          <p15:clr>
            <a:srgbClr val="A4A3A4"/>
          </p15:clr>
        </p15:guide>
        <p15:guide id="6" orient="horz" pos="417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418D"/>
    <a:srgbClr val="11418E"/>
    <a:srgbClr val="B92D38"/>
    <a:srgbClr val="CDEBFB"/>
    <a:srgbClr val="C7E8FA"/>
    <a:srgbClr val="D3EDFB"/>
    <a:srgbClr val="B9DDF3"/>
    <a:srgbClr val="C5E6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1A289C-5FBD-4845-B1CD-85B9F85515AD}" v="32" dt="2026-09-09T06:36:04.1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>
        <p:scale>
          <a:sx n="125" d="100"/>
          <a:sy n="125" d="100"/>
        </p:scale>
        <p:origin x="1536" y="588"/>
      </p:cViewPr>
      <p:guideLst>
        <p:guide orient="horz" pos="2160"/>
        <p:guide pos="3840"/>
        <p:guide pos="211"/>
        <p:guide pos="7469"/>
        <p:guide orient="horz" pos="572"/>
        <p:guide orient="horz" pos="417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18" d="100"/>
          <a:sy n="118" d="100"/>
        </p:scale>
        <p:origin x="5004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정아 고" userId="931d2f84ecc3f1aa" providerId="LiveId" clId="{DBDA6E1F-D0C3-41D7-989C-EA385003046C}"/>
    <pc:docChg chg="modSld">
      <pc:chgData name="정아 고" userId="931d2f84ecc3f1aa" providerId="LiveId" clId="{DBDA6E1F-D0C3-41D7-989C-EA385003046C}" dt="2026-08-27T01:28:11.666" v="0" actId="20577"/>
      <pc:docMkLst>
        <pc:docMk/>
      </pc:docMkLst>
      <pc:sldChg chg="modSp mod">
        <pc:chgData name="정아 고" userId="931d2f84ecc3f1aa" providerId="LiveId" clId="{DBDA6E1F-D0C3-41D7-989C-EA385003046C}" dt="2026-08-27T01:28:11.666" v="0" actId="20577"/>
        <pc:sldMkLst>
          <pc:docMk/>
          <pc:sldMk cId="3595776464" sldId="258"/>
        </pc:sldMkLst>
        <pc:spChg chg="mod">
          <ac:chgData name="정아 고" userId="931d2f84ecc3f1aa" providerId="LiveId" clId="{DBDA6E1F-D0C3-41D7-989C-EA385003046C}" dt="2026-08-27T01:28:11.666" v="0" actId="20577"/>
          <ac:spMkLst>
            <pc:docMk/>
            <pc:sldMk cId="3595776464" sldId="258"/>
            <ac:spMk id="4" creationId="{E957D911-AA54-7A03-FC88-8E33B0429915}"/>
          </ac:spMkLst>
        </pc:spChg>
      </pc:sldChg>
    </pc:docChg>
  </pc:docChgLst>
  <pc:docChgLst>
    <pc:chgData name="Shirley Bang" userId="76b6da793d68576a" providerId="LiveId" clId="{4140155F-7FB8-4DB8-BD4C-F9DD4A9F29F1}"/>
    <pc:docChg chg="undo redo custSel addSld delSld modSld modMainMaster">
      <pc:chgData name="Shirley Bang" userId="76b6da793d68576a" providerId="LiveId" clId="{4140155F-7FB8-4DB8-BD4C-F9DD4A9F29F1}" dt="2026-09-09T06:36:06.640" v="532" actId="47"/>
      <pc:docMkLst>
        <pc:docMk/>
      </pc:docMkLst>
      <pc:sldChg chg="modSp del mod">
        <pc:chgData name="Shirley Bang" userId="76b6da793d68576a" providerId="LiveId" clId="{4140155F-7FB8-4DB8-BD4C-F9DD4A9F29F1}" dt="2026-09-09T06:30:12.236" v="467" actId="47"/>
        <pc:sldMkLst>
          <pc:docMk/>
          <pc:sldMk cId="1158110073" sldId="257"/>
        </pc:sldMkLst>
      </pc:sldChg>
      <pc:sldChg chg="delSp modSp mod">
        <pc:chgData name="Shirley Bang" userId="76b6da793d68576a" providerId="LiveId" clId="{4140155F-7FB8-4DB8-BD4C-F9DD4A9F29F1}" dt="2026-09-09T06:33:33.236" v="507" actId="478"/>
        <pc:sldMkLst>
          <pc:docMk/>
          <pc:sldMk cId="3595776464" sldId="258"/>
        </pc:sldMkLst>
        <pc:spChg chg="del mod">
          <ac:chgData name="Shirley Bang" userId="76b6da793d68576a" providerId="LiveId" clId="{4140155F-7FB8-4DB8-BD4C-F9DD4A9F29F1}" dt="2026-09-09T06:33:33.236" v="507" actId="478"/>
          <ac:spMkLst>
            <pc:docMk/>
            <pc:sldMk cId="3595776464" sldId="258"/>
            <ac:spMk id="4" creationId="{E957D911-AA54-7A03-FC88-8E33B0429915}"/>
          </ac:spMkLst>
        </pc:spChg>
        <pc:spChg chg="del">
          <ac:chgData name="Shirley Bang" userId="76b6da793d68576a" providerId="LiveId" clId="{4140155F-7FB8-4DB8-BD4C-F9DD4A9F29F1}" dt="2026-09-09T06:33:33.236" v="507" actId="478"/>
          <ac:spMkLst>
            <pc:docMk/>
            <pc:sldMk cId="3595776464" sldId="258"/>
            <ac:spMk id="9" creationId="{5E38B6FC-1EC1-D438-6E26-8E4BA7C832C1}"/>
          </ac:spMkLst>
        </pc:spChg>
        <pc:spChg chg="del mod">
          <ac:chgData name="Shirley Bang" userId="76b6da793d68576a" providerId="LiveId" clId="{4140155F-7FB8-4DB8-BD4C-F9DD4A9F29F1}" dt="2026-09-09T06:33:33.236" v="507" actId="478"/>
          <ac:spMkLst>
            <pc:docMk/>
            <pc:sldMk cId="3595776464" sldId="258"/>
            <ac:spMk id="10" creationId="{200D6922-801D-6261-1499-4FCD758AB50E}"/>
          </ac:spMkLst>
        </pc:spChg>
      </pc:sldChg>
      <pc:sldChg chg="addSp delSp modSp new mod modClrScheme chgLayout">
        <pc:chgData name="Shirley Bang" userId="76b6da793d68576a" providerId="LiveId" clId="{4140155F-7FB8-4DB8-BD4C-F9DD4A9F29F1}" dt="2026-09-09T06:29:49.785" v="466" actId="20577"/>
        <pc:sldMkLst>
          <pc:docMk/>
          <pc:sldMk cId="955984284" sldId="263"/>
        </pc:sldMkLst>
        <pc:spChg chg="add mod ord">
          <ac:chgData name="Shirley Bang" userId="76b6da793d68576a" providerId="LiveId" clId="{4140155F-7FB8-4DB8-BD4C-F9DD4A9F29F1}" dt="2026-09-09T06:29:49.785" v="466" actId="20577"/>
          <ac:spMkLst>
            <pc:docMk/>
            <pc:sldMk cId="955984284" sldId="263"/>
            <ac:spMk id="2" creationId="{74D3653A-D9CD-C33B-7575-6D2063C8C84B}"/>
          </ac:spMkLst>
        </pc:spChg>
        <pc:spChg chg="add del mod">
          <ac:chgData name="Shirley Bang" userId="76b6da793d68576a" providerId="LiveId" clId="{4140155F-7FB8-4DB8-BD4C-F9DD4A9F29F1}" dt="2026-09-09T06:29:48.034" v="465" actId="700"/>
          <ac:spMkLst>
            <pc:docMk/>
            <pc:sldMk cId="955984284" sldId="263"/>
            <ac:spMk id="3" creationId="{3F429B33-01E5-0E9D-E7BB-EFD69310821F}"/>
          </ac:spMkLst>
        </pc:spChg>
        <pc:spChg chg="add mod ord">
          <ac:chgData name="Shirley Bang" userId="76b6da793d68576a" providerId="LiveId" clId="{4140155F-7FB8-4DB8-BD4C-F9DD4A9F29F1}" dt="2026-09-09T06:29:48.034" v="465" actId="700"/>
          <ac:spMkLst>
            <pc:docMk/>
            <pc:sldMk cId="955984284" sldId="263"/>
            <ac:spMk id="4" creationId="{6FEBA37E-93E2-8A54-791A-D7AE055A6AEC}"/>
          </ac:spMkLst>
        </pc:spChg>
      </pc:sldChg>
      <pc:sldChg chg="delSp new mod modClrScheme chgLayout">
        <pc:chgData name="Shirley Bang" userId="76b6da793d68576a" providerId="LiveId" clId="{4140155F-7FB8-4DB8-BD4C-F9DD4A9F29F1}" dt="2026-09-09T06:33:39.485" v="509" actId="700"/>
        <pc:sldMkLst>
          <pc:docMk/>
          <pc:sldMk cId="3534621641" sldId="264"/>
        </pc:sldMkLst>
        <pc:spChg chg="del">
          <ac:chgData name="Shirley Bang" userId="76b6da793d68576a" providerId="LiveId" clId="{4140155F-7FB8-4DB8-BD4C-F9DD4A9F29F1}" dt="2026-09-09T06:33:39.485" v="509" actId="700"/>
          <ac:spMkLst>
            <pc:docMk/>
            <pc:sldMk cId="3534621641" sldId="264"/>
            <ac:spMk id="2" creationId="{6D04E6A4-A57B-9E90-BF66-10D5FD3DB9BF}"/>
          </ac:spMkLst>
        </pc:spChg>
        <pc:spChg chg="del">
          <ac:chgData name="Shirley Bang" userId="76b6da793d68576a" providerId="LiveId" clId="{4140155F-7FB8-4DB8-BD4C-F9DD4A9F29F1}" dt="2026-09-09T06:33:39.485" v="509" actId="700"/>
          <ac:spMkLst>
            <pc:docMk/>
            <pc:sldMk cId="3534621641" sldId="264"/>
            <ac:spMk id="3" creationId="{4D380C7B-9D24-8435-6F02-EAB1AFD4ECB3}"/>
          </ac:spMkLst>
        </pc:spChg>
      </pc:sldChg>
      <pc:sldChg chg="new del">
        <pc:chgData name="Shirley Bang" userId="76b6da793d68576a" providerId="LiveId" clId="{4140155F-7FB8-4DB8-BD4C-F9DD4A9F29F1}" dt="2026-09-09T06:30:12.236" v="467" actId="47"/>
        <pc:sldMkLst>
          <pc:docMk/>
          <pc:sldMk cId="4024482535" sldId="264"/>
        </pc:sldMkLst>
      </pc:sldChg>
      <pc:sldChg chg="addSp modSp new mod modClrScheme chgLayout">
        <pc:chgData name="Shirley Bang" userId="76b6da793d68576a" providerId="LiveId" clId="{4140155F-7FB8-4DB8-BD4C-F9DD4A9F29F1}" dt="2026-09-09T06:33:43.903" v="511" actId="700"/>
        <pc:sldMkLst>
          <pc:docMk/>
          <pc:sldMk cId="1914136924" sldId="265"/>
        </pc:sldMkLst>
        <pc:spChg chg="add mod">
          <ac:chgData name="Shirley Bang" userId="76b6da793d68576a" providerId="LiveId" clId="{4140155F-7FB8-4DB8-BD4C-F9DD4A9F29F1}" dt="2026-09-09T06:33:43.903" v="511" actId="700"/>
          <ac:spMkLst>
            <pc:docMk/>
            <pc:sldMk cId="1914136924" sldId="265"/>
            <ac:spMk id="2" creationId="{7644F647-CA2B-0C0A-FC55-5D9958CD1531}"/>
          </ac:spMkLst>
        </pc:spChg>
      </pc:sldChg>
      <pc:sldChg chg="new del">
        <pc:chgData name="Shirley Bang" userId="76b6da793d68576a" providerId="LiveId" clId="{4140155F-7FB8-4DB8-BD4C-F9DD4A9F29F1}" dt="2026-09-09T06:33:49.951" v="513" actId="680"/>
        <pc:sldMkLst>
          <pc:docMk/>
          <pc:sldMk cId="739147864" sldId="266"/>
        </pc:sldMkLst>
      </pc:sldChg>
      <pc:sldChg chg="add del">
        <pc:chgData name="Shirley Bang" userId="76b6da793d68576a" providerId="LiveId" clId="{4140155F-7FB8-4DB8-BD4C-F9DD4A9F29F1}" dt="2026-09-09T06:36:06.640" v="532" actId="47"/>
        <pc:sldMkLst>
          <pc:docMk/>
          <pc:sldMk cId="3384265372" sldId="266"/>
        </pc:sldMkLst>
      </pc:sldChg>
      <pc:sldMasterChg chg="modSp modSldLayout sldLayoutOrd">
        <pc:chgData name="Shirley Bang" userId="76b6da793d68576a" providerId="LiveId" clId="{4140155F-7FB8-4DB8-BD4C-F9DD4A9F29F1}" dt="2026-09-09T06:35:20.990" v="530" actId="167"/>
        <pc:sldMasterMkLst>
          <pc:docMk/>
          <pc:sldMasterMk cId="3872387431" sldId="2147483648"/>
        </pc:sldMasterMkLst>
        <pc:sldLayoutChg chg="addSp delSp modSp mod">
          <pc:chgData name="Shirley Bang" userId="76b6da793d68576a" providerId="LiveId" clId="{4140155F-7FB8-4DB8-BD4C-F9DD4A9F29F1}" dt="2026-09-09T06:35:00.583" v="523" actId="21"/>
          <pc:sldLayoutMkLst>
            <pc:docMk/>
            <pc:sldMasterMk cId="3872387431" sldId="2147483648"/>
            <pc:sldLayoutMk cId="1907631109" sldId="2147483649"/>
          </pc:sldLayoutMkLst>
          <pc:spChg chg="del">
            <ac:chgData name="Shirley Bang" userId="76b6da793d68576a" providerId="LiveId" clId="{4140155F-7FB8-4DB8-BD4C-F9DD4A9F29F1}" dt="2026-09-09T06:33:02.888" v="501" actId="478"/>
            <ac:spMkLst>
              <pc:docMk/>
              <pc:sldMasterMk cId="3872387431" sldId="2147483648"/>
              <pc:sldLayoutMk cId="1907631109" sldId="2147483649"/>
              <ac:spMk id="2" creationId="{2B9DCD38-2E93-3DC6-30D1-D5D89017B4B4}"/>
            </ac:spMkLst>
          </pc:spChg>
          <pc:spChg chg="del">
            <ac:chgData name="Shirley Bang" userId="76b6da793d68576a" providerId="LiveId" clId="{4140155F-7FB8-4DB8-BD4C-F9DD4A9F29F1}" dt="2026-09-09T06:33:02.888" v="501" actId="478"/>
            <ac:spMkLst>
              <pc:docMk/>
              <pc:sldMasterMk cId="3872387431" sldId="2147483648"/>
              <pc:sldLayoutMk cId="1907631109" sldId="2147483649"/>
              <ac:spMk id="3" creationId="{40D941D4-9604-BD34-5FD8-70E66EB05F39}"/>
            </ac:spMkLst>
          </pc:spChg>
          <pc:spChg chg="del">
            <ac:chgData name="Shirley Bang" userId="76b6da793d68576a" providerId="LiveId" clId="{4140155F-7FB8-4DB8-BD4C-F9DD4A9F29F1}" dt="2026-09-09T06:33:02.888" v="501" actId="478"/>
            <ac:spMkLst>
              <pc:docMk/>
              <pc:sldMasterMk cId="3872387431" sldId="2147483648"/>
              <pc:sldLayoutMk cId="1907631109" sldId="2147483649"/>
              <ac:spMk id="4" creationId="{3AA7BF7E-7E70-9549-A188-FCBBE50A36B9}"/>
            </ac:spMkLst>
          </pc:spChg>
          <pc:spChg chg="del">
            <ac:chgData name="Shirley Bang" userId="76b6da793d68576a" providerId="LiveId" clId="{4140155F-7FB8-4DB8-BD4C-F9DD4A9F29F1}" dt="2026-09-09T06:33:02.888" v="501" actId="478"/>
            <ac:spMkLst>
              <pc:docMk/>
              <pc:sldMasterMk cId="3872387431" sldId="2147483648"/>
              <pc:sldLayoutMk cId="1907631109" sldId="2147483649"/>
              <ac:spMk id="5" creationId="{5E73B094-4591-008F-CB9B-61EC2DC8498D}"/>
            </ac:spMkLst>
          </pc:spChg>
          <pc:spChg chg="mod">
            <ac:chgData name="Shirley Bang" userId="76b6da793d68576a" providerId="LiveId" clId="{4140155F-7FB8-4DB8-BD4C-F9DD4A9F29F1}" dt="2026-09-09T06:33:06.437" v="502" actId="1076"/>
            <ac:spMkLst>
              <pc:docMk/>
              <pc:sldMasterMk cId="3872387431" sldId="2147483648"/>
              <pc:sldLayoutMk cId="1907631109" sldId="2147483649"/>
              <ac:spMk id="6" creationId="{B5E0D170-0871-5C0D-D36D-20186784BEB2}"/>
            </ac:spMkLst>
          </pc:spChg>
          <pc:grpChg chg="add del">
            <ac:chgData name="Shirley Bang" userId="76b6da793d68576a" providerId="LiveId" clId="{4140155F-7FB8-4DB8-BD4C-F9DD4A9F29F1}" dt="2026-09-09T06:35:00.583" v="523" actId="21"/>
            <ac:grpSpMkLst>
              <pc:docMk/>
              <pc:sldMasterMk cId="3872387431" sldId="2147483648"/>
              <pc:sldLayoutMk cId="1907631109" sldId="2147483649"/>
              <ac:grpSpMk id="22" creationId="{9428E347-0420-1C65-32A1-BA3680B5743F}"/>
            </ac:grpSpMkLst>
          </pc:grpChg>
          <pc:picChg chg="add del mod">
            <ac:chgData name="Shirley Bang" userId="76b6da793d68576a" providerId="LiveId" clId="{4140155F-7FB8-4DB8-BD4C-F9DD4A9F29F1}" dt="2026-09-09T06:34:58.747" v="522" actId="22"/>
            <ac:picMkLst>
              <pc:docMk/>
              <pc:sldMasterMk cId="3872387431" sldId="2147483648"/>
              <pc:sldLayoutMk cId="1907631109" sldId="2147483649"/>
              <ac:picMk id="8" creationId="{FD76D5DF-54D8-9380-C47A-287DFD3E0587}"/>
            </ac:picMkLst>
          </pc:picChg>
        </pc:sldLayoutChg>
        <pc:sldLayoutChg chg="addSp delSp modSp mod">
          <pc:chgData name="Shirley Bang" userId="76b6da793d68576a" providerId="LiveId" clId="{4140155F-7FB8-4DB8-BD4C-F9DD4A9F29F1}" dt="2026-09-09T06:32:20.246" v="500" actId="478"/>
          <pc:sldLayoutMkLst>
            <pc:docMk/>
            <pc:sldMasterMk cId="3872387431" sldId="2147483648"/>
            <pc:sldLayoutMk cId="2135539424" sldId="2147483650"/>
          </pc:sldLayoutMkLst>
          <pc:spChg chg="add mod">
            <ac:chgData name="Shirley Bang" userId="76b6da793d68576a" providerId="LiveId" clId="{4140155F-7FB8-4DB8-BD4C-F9DD4A9F29F1}" dt="2026-09-09T06:20:22.281" v="368"/>
            <ac:spMkLst>
              <pc:docMk/>
              <pc:sldMasterMk cId="3872387431" sldId="2147483648"/>
              <pc:sldLayoutMk cId="2135539424" sldId="2147483650"/>
              <ac:spMk id="4" creationId="{6163889B-69DE-868C-6738-449DB9619348}"/>
            </ac:spMkLst>
          </pc:spChg>
          <pc:spChg chg="add mod">
            <ac:chgData name="Shirley Bang" userId="76b6da793d68576a" providerId="LiveId" clId="{4140155F-7FB8-4DB8-BD4C-F9DD4A9F29F1}" dt="2026-09-09T06:20:22.281" v="368"/>
            <ac:spMkLst>
              <pc:docMk/>
              <pc:sldMasterMk cId="3872387431" sldId="2147483648"/>
              <pc:sldLayoutMk cId="2135539424" sldId="2147483650"/>
              <ac:spMk id="5" creationId="{D2A22378-276F-980D-20F2-66D8ACCA7700}"/>
            </ac:spMkLst>
          </pc:spChg>
          <pc:spChg chg="add del mod">
            <ac:chgData name="Shirley Bang" userId="76b6da793d68576a" providerId="LiveId" clId="{4140155F-7FB8-4DB8-BD4C-F9DD4A9F29F1}" dt="2026-09-09T06:30:30.294" v="468" actId="478"/>
            <ac:spMkLst>
              <pc:docMk/>
              <pc:sldMasterMk cId="3872387431" sldId="2147483648"/>
              <pc:sldLayoutMk cId="2135539424" sldId="2147483650"/>
              <ac:spMk id="6" creationId="{7394D975-AA29-3B4B-9C30-FF0F25FB21F7}"/>
            </ac:spMkLst>
          </pc:spChg>
          <pc:spChg chg="add del mod">
            <ac:chgData name="Shirley Bang" userId="76b6da793d68576a" providerId="LiveId" clId="{4140155F-7FB8-4DB8-BD4C-F9DD4A9F29F1}" dt="2026-09-09T06:30:30.294" v="468" actId="478"/>
            <ac:spMkLst>
              <pc:docMk/>
              <pc:sldMasterMk cId="3872387431" sldId="2147483648"/>
              <pc:sldLayoutMk cId="2135539424" sldId="2147483650"/>
              <ac:spMk id="8" creationId="{3348C9E0-AE42-0484-3D53-786766C963C7}"/>
            </ac:spMkLst>
          </pc:spChg>
          <pc:spChg chg="add mod topLvl">
            <ac:chgData name="Shirley Bang" userId="76b6da793d68576a" providerId="LiveId" clId="{4140155F-7FB8-4DB8-BD4C-F9DD4A9F29F1}" dt="2026-09-09T06:31:56.205" v="493" actId="165"/>
            <ac:spMkLst>
              <pc:docMk/>
              <pc:sldMasterMk cId="3872387431" sldId="2147483648"/>
              <pc:sldLayoutMk cId="2135539424" sldId="2147483650"/>
              <ac:spMk id="16" creationId="{C057479B-DE8B-84B9-A5C6-1143E6FF7AA4}"/>
            </ac:spMkLst>
          </pc:spChg>
          <pc:spChg chg="add mod topLvl">
            <ac:chgData name="Shirley Bang" userId="76b6da793d68576a" providerId="LiveId" clId="{4140155F-7FB8-4DB8-BD4C-F9DD4A9F29F1}" dt="2026-09-09T06:31:56.205" v="493" actId="165"/>
            <ac:spMkLst>
              <pc:docMk/>
              <pc:sldMasterMk cId="3872387431" sldId="2147483648"/>
              <pc:sldLayoutMk cId="2135539424" sldId="2147483650"/>
              <ac:spMk id="18" creationId="{44624B7E-7759-8762-0B1B-71078518238F}"/>
            </ac:spMkLst>
          </pc:spChg>
          <pc:spChg chg="add mod ord">
            <ac:chgData name="Shirley Bang" userId="76b6da793d68576a" providerId="LiveId" clId="{4140155F-7FB8-4DB8-BD4C-F9DD4A9F29F1}" dt="2026-09-09T06:30:59.166" v="480" actId="207"/>
            <ac:spMkLst>
              <pc:docMk/>
              <pc:sldMasterMk cId="3872387431" sldId="2147483648"/>
              <pc:sldLayoutMk cId="2135539424" sldId="2147483650"/>
              <ac:spMk id="21" creationId="{930003EB-D1F4-C51F-039D-FFDAAFECE29D}"/>
            </ac:spMkLst>
          </pc:spChg>
          <pc:grpChg chg="add del mod">
            <ac:chgData name="Shirley Bang" userId="76b6da793d68576a" providerId="LiveId" clId="{4140155F-7FB8-4DB8-BD4C-F9DD4A9F29F1}" dt="2026-09-09T06:30:30.294" v="468" actId="478"/>
            <ac:grpSpMkLst>
              <pc:docMk/>
              <pc:sldMasterMk cId="3872387431" sldId="2147483648"/>
              <pc:sldLayoutMk cId="2135539424" sldId="2147483650"/>
              <ac:grpSpMk id="9" creationId="{8249AC85-E612-79CF-79E7-CB30CDEBA72C}"/>
            </ac:grpSpMkLst>
          </pc:grpChg>
          <pc:grpChg chg="mod">
            <ac:chgData name="Shirley Bang" userId="76b6da793d68576a" providerId="LiveId" clId="{4140155F-7FB8-4DB8-BD4C-F9DD4A9F29F1}" dt="2026-09-09T06:21:03.293" v="375" actId="164"/>
            <ac:grpSpMkLst>
              <pc:docMk/>
              <pc:sldMasterMk cId="3872387431" sldId="2147483648"/>
              <pc:sldLayoutMk cId="2135539424" sldId="2147483650"/>
              <ac:grpSpMk id="10" creationId="{01EC072F-ADDA-9791-A159-B56CC5D75D2D}"/>
            </ac:grpSpMkLst>
          </pc:grpChg>
          <pc:grpChg chg="add del mod">
            <ac:chgData name="Shirley Bang" userId="76b6da793d68576a" providerId="LiveId" clId="{4140155F-7FB8-4DB8-BD4C-F9DD4A9F29F1}" dt="2026-09-09T06:31:56.205" v="493" actId="165"/>
            <ac:grpSpMkLst>
              <pc:docMk/>
              <pc:sldMasterMk cId="3872387431" sldId="2147483648"/>
              <pc:sldLayoutMk cId="2135539424" sldId="2147483650"/>
              <ac:grpSpMk id="22" creationId="{EFA52447-3EDB-0C9F-CC05-E33FCBC8BF8A}"/>
            </ac:grpSpMkLst>
          </pc:grpChg>
          <pc:picChg chg="add mod ord">
            <ac:chgData name="Shirley Bang" userId="76b6da793d68576a" providerId="LiveId" clId="{4140155F-7FB8-4DB8-BD4C-F9DD4A9F29F1}" dt="2026-09-09T06:21:03.293" v="375" actId="164"/>
            <ac:picMkLst>
              <pc:docMk/>
              <pc:sldMasterMk cId="3872387431" sldId="2147483648"/>
              <pc:sldLayoutMk cId="2135539424" sldId="2147483650"/>
              <ac:picMk id="3" creationId="{CBCABE29-9DB3-AF6C-D8BC-E5DE97A3AAB3}"/>
            </ac:picMkLst>
          </pc:picChg>
          <pc:picChg chg="del">
            <ac:chgData name="Shirley Bang" userId="76b6da793d68576a" providerId="LiveId" clId="{4140155F-7FB8-4DB8-BD4C-F9DD4A9F29F1}" dt="2026-09-09T06:18:50.197" v="362" actId="478"/>
            <ac:picMkLst>
              <pc:docMk/>
              <pc:sldMasterMk cId="3872387431" sldId="2147483648"/>
              <pc:sldLayoutMk cId="2135539424" sldId="2147483650"/>
              <ac:picMk id="7" creationId="{E474D712-3639-A3F1-7B79-FDC5A0DFAEF4}"/>
            </ac:picMkLst>
          </pc:picChg>
          <pc:picChg chg="add del mod">
            <ac:chgData name="Shirley Bang" userId="76b6da793d68576a" providerId="LiveId" clId="{4140155F-7FB8-4DB8-BD4C-F9DD4A9F29F1}" dt="2026-09-09T06:30:40.489" v="473" actId="478"/>
            <ac:picMkLst>
              <pc:docMk/>
              <pc:sldMasterMk cId="3872387431" sldId="2147483648"/>
              <pc:sldLayoutMk cId="2135539424" sldId="2147483650"/>
              <ac:picMk id="14" creationId="{68C406A8-F435-FC8E-ED83-649E2C855F19}"/>
            </ac:picMkLst>
          </pc:picChg>
          <pc:picChg chg="add del mod">
            <ac:chgData name="Shirley Bang" userId="76b6da793d68576a" providerId="LiveId" clId="{4140155F-7FB8-4DB8-BD4C-F9DD4A9F29F1}" dt="2026-09-09T06:32:20.246" v="500" actId="478"/>
            <ac:picMkLst>
              <pc:docMk/>
              <pc:sldMasterMk cId="3872387431" sldId="2147483648"/>
              <pc:sldLayoutMk cId="2135539424" sldId="2147483650"/>
              <ac:picMk id="20" creationId="{62EBC82C-3743-3BEB-C902-7578AB7E1B99}"/>
            </ac:picMkLst>
          </pc:picChg>
        </pc:sldLayoutChg>
        <pc:sldLayoutChg chg="modSp">
          <pc:chgData name="Shirley Bang" userId="76b6da793d68576a" providerId="LiveId" clId="{4140155F-7FB8-4DB8-BD4C-F9DD4A9F29F1}" dt="2026-08-31T13:42:17.076" v="180" actId="735"/>
          <pc:sldLayoutMkLst>
            <pc:docMk/>
            <pc:sldMasterMk cId="3872387431" sldId="2147483648"/>
            <pc:sldLayoutMk cId="2676067956" sldId="2147483652"/>
          </pc:sldLayoutMkLst>
        </pc:sldLayoutChg>
        <pc:sldLayoutChg chg="addSp delSp modSp mod">
          <pc:chgData name="Shirley Bang" userId="76b6da793d68576a" providerId="LiveId" clId="{4140155F-7FB8-4DB8-BD4C-F9DD4A9F29F1}" dt="2026-09-09T06:33:20.834" v="506"/>
          <pc:sldLayoutMkLst>
            <pc:docMk/>
            <pc:sldMasterMk cId="3872387431" sldId="2147483648"/>
            <pc:sldLayoutMk cId="3373811699" sldId="2147483655"/>
          </pc:sldLayoutMkLst>
          <pc:spChg chg="del">
            <ac:chgData name="Shirley Bang" userId="76b6da793d68576a" providerId="LiveId" clId="{4140155F-7FB8-4DB8-BD4C-F9DD4A9F29F1}" dt="2026-09-09T06:33:14.808" v="503" actId="478"/>
            <ac:spMkLst>
              <pc:docMk/>
              <pc:sldMasterMk cId="3872387431" sldId="2147483648"/>
              <pc:sldLayoutMk cId="3373811699" sldId="2147483655"/>
              <ac:spMk id="2" creationId="{D76EBD50-61D7-8CCB-8945-8A9AFC9F38EB}"/>
            </ac:spMkLst>
          </pc:spChg>
          <pc:spChg chg="del">
            <ac:chgData name="Shirley Bang" userId="76b6da793d68576a" providerId="LiveId" clId="{4140155F-7FB8-4DB8-BD4C-F9DD4A9F29F1}" dt="2026-09-09T06:33:14.808" v="503" actId="478"/>
            <ac:spMkLst>
              <pc:docMk/>
              <pc:sldMasterMk cId="3872387431" sldId="2147483648"/>
              <pc:sldLayoutMk cId="3373811699" sldId="2147483655"/>
              <ac:spMk id="3" creationId="{B28F7FA7-982C-916C-31FA-CDF67B5135FD}"/>
            </ac:spMkLst>
          </pc:spChg>
          <pc:spChg chg="del mod">
            <ac:chgData name="Shirley Bang" userId="76b6da793d68576a" providerId="LiveId" clId="{4140155F-7FB8-4DB8-BD4C-F9DD4A9F29F1}" dt="2026-09-09T06:33:18.051" v="505" actId="478"/>
            <ac:spMkLst>
              <pc:docMk/>
              <pc:sldMasterMk cId="3872387431" sldId="2147483648"/>
              <pc:sldLayoutMk cId="3373811699" sldId="2147483655"/>
              <ac:spMk id="4" creationId="{C4E2C158-2D04-80A2-BBA6-AE42DCA8DF48}"/>
            </ac:spMkLst>
          </pc:spChg>
          <pc:spChg chg="add mod">
            <ac:chgData name="Shirley Bang" userId="76b6da793d68576a" providerId="LiveId" clId="{4140155F-7FB8-4DB8-BD4C-F9DD4A9F29F1}" dt="2026-09-09T06:33:20.834" v="506"/>
            <ac:spMkLst>
              <pc:docMk/>
              <pc:sldMasterMk cId="3872387431" sldId="2147483648"/>
              <pc:sldLayoutMk cId="3373811699" sldId="2147483655"/>
              <ac:spMk id="5" creationId="{6D9AB783-37B9-D6E1-076D-BE59B07114BF}"/>
            </ac:spMkLst>
          </pc:spChg>
        </pc:sldLayoutChg>
        <pc:sldLayoutChg chg="addSp delSp modSp mod">
          <pc:chgData name="Shirley Bang" userId="76b6da793d68576a" providerId="LiveId" clId="{4140155F-7FB8-4DB8-BD4C-F9DD4A9F29F1}" dt="2026-08-31T13:58:52.320" v="324" actId="164"/>
          <pc:sldLayoutMkLst>
            <pc:docMk/>
            <pc:sldMasterMk cId="3872387431" sldId="2147483648"/>
            <pc:sldLayoutMk cId="1899089361" sldId="2147483660"/>
          </pc:sldLayoutMkLst>
          <pc:grpChg chg="add mod">
            <ac:chgData name="Shirley Bang" userId="76b6da793d68576a" providerId="LiveId" clId="{4140155F-7FB8-4DB8-BD4C-F9DD4A9F29F1}" dt="2026-08-31T13:58:52.320" v="324" actId="164"/>
            <ac:grpSpMkLst>
              <pc:docMk/>
              <pc:sldMasterMk cId="3872387431" sldId="2147483648"/>
              <pc:sldLayoutMk cId="1899089361" sldId="2147483660"/>
              <ac:grpSpMk id="42" creationId="{9D20D95A-CAEF-D1BE-280B-DFD0E1D8FDFC}"/>
            </ac:grpSpMkLst>
          </pc:grpChg>
          <pc:picChg chg="add mod">
            <ac:chgData name="Shirley Bang" userId="76b6da793d68576a" providerId="LiveId" clId="{4140155F-7FB8-4DB8-BD4C-F9DD4A9F29F1}" dt="2026-08-31T13:58:52.320" v="324" actId="164"/>
            <ac:picMkLst>
              <pc:docMk/>
              <pc:sldMasterMk cId="3872387431" sldId="2147483648"/>
              <pc:sldLayoutMk cId="1899089361" sldId="2147483660"/>
              <ac:picMk id="12" creationId="{7C5E6B2D-18CB-C1E9-E2B3-B6BB6301FC25}"/>
            </ac:picMkLst>
          </pc:picChg>
          <pc:picChg chg="add mod">
            <ac:chgData name="Shirley Bang" userId="76b6da793d68576a" providerId="LiveId" clId="{4140155F-7FB8-4DB8-BD4C-F9DD4A9F29F1}" dt="2026-08-31T13:58:52.320" v="324" actId="164"/>
            <ac:picMkLst>
              <pc:docMk/>
              <pc:sldMasterMk cId="3872387431" sldId="2147483648"/>
              <pc:sldLayoutMk cId="1899089361" sldId="2147483660"/>
              <ac:picMk id="15" creationId="{5344C07C-4FC9-AC4F-4749-C4FE69EA2D9D}"/>
            </ac:picMkLst>
          </pc:picChg>
          <pc:picChg chg="add mod">
            <ac:chgData name="Shirley Bang" userId="76b6da793d68576a" providerId="LiveId" clId="{4140155F-7FB8-4DB8-BD4C-F9DD4A9F29F1}" dt="2026-08-31T13:58:52.320" v="324" actId="164"/>
            <ac:picMkLst>
              <pc:docMk/>
              <pc:sldMasterMk cId="3872387431" sldId="2147483648"/>
              <pc:sldLayoutMk cId="1899089361" sldId="2147483660"/>
              <ac:picMk id="23" creationId="{39A49F33-7D95-B19A-4D9D-84D64B546F53}"/>
            </ac:picMkLst>
          </pc:picChg>
          <pc:picChg chg="add mod">
            <ac:chgData name="Shirley Bang" userId="76b6da793d68576a" providerId="LiveId" clId="{4140155F-7FB8-4DB8-BD4C-F9DD4A9F29F1}" dt="2026-08-31T13:58:52.320" v="324" actId="164"/>
            <ac:picMkLst>
              <pc:docMk/>
              <pc:sldMasterMk cId="3872387431" sldId="2147483648"/>
              <pc:sldLayoutMk cId="1899089361" sldId="2147483660"/>
              <ac:picMk id="25" creationId="{DCC3104A-DFB9-9492-D92C-413D09557978}"/>
            </ac:picMkLst>
          </pc:picChg>
          <pc:picChg chg="add mod">
            <ac:chgData name="Shirley Bang" userId="76b6da793d68576a" providerId="LiveId" clId="{4140155F-7FB8-4DB8-BD4C-F9DD4A9F29F1}" dt="2026-08-31T13:58:52.320" v="324" actId="164"/>
            <ac:picMkLst>
              <pc:docMk/>
              <pc:sldMasterMk cId="3872387431" sldId="2147483648"/>
              <pc:sldLayoutMk cId="1899089361" sldId="2147483660"/>
              <ac:picMk id="27" creationId="{325F6EC5-01FE-F3A5-68CB-073520A3A23D}"/>
            </ac:picMkLst>
          </pc:picChg>
          <pc:picChg chg="add mod">
            <ac:chgData name="Shirley Bang" userId="76b6da793d68576a" providerId="LiveId" clId="{4140155F-7FB8-4DB8-BD4C-F9DD4A9F29F1}" dt="2026-08-31T13:58:52.320" v="324" actId="164"/>
            <ac:picMkLst>
              <pc:docMk/>
              <pc:sldMasterMk cId="3872387431" sldId="2147483648"/>
              <pc:sldLayoutMk cId="1899089361" sldId="2147483660"/>
              <ac:picMk id="29" creationId="{9962CA53-74B7-A843-946A-51C824B27A96}"/>
            </ac:picMkLst>
          </pc:picChg>
          <pc:picChg chg="add mod ord">
            <ac:chgData name="Shirley Bang" userId="76b6da793d68576a" providerId="LiveId" clId="{4140155F-7FB8-4DB8-BD4C-F9DD4A9F29F1}" dt="2026-08-31T13:58:52.320" v="324" actId="164"/>
            <ac:picMkLst>
              <pc:docMk/>
              <pc:sldMasterMk cId="3872387431" sldId="2147483648"/>
              <pc:sldLayoutMk cId="1899089361" sldId="2147483660"/>
              <ac:picMk id="41" creationId="{8C293478-F323-E125-79B3-CDF0E7D02428}"/>
            </ac:picMkLst>
          </pc:picChg>
        </pc:sldLayoutChg>
        <pc:sldLayoutChg chg="addSp delSp modSp mod ord">
          <pc:chgData name="Shirley Bang" userId="76b6da793d68576a" providerId="LiveId" clId="{4140155F-7FB8-4DB8-BD4C-F9DD4A9F29F1}" dt="2026-09-09T06:19:39.850" v="367"/>
          <pc:sldLayoutMkLst>
            <pc:docMk/>
            <pc:sldMasterMk cId="3872387431" sldId="2147483648"/>
            <pc:sldLayoutMk cId="2488819854" sldId="2147483661"/>
          </pc:sldLayoutMkLst>
          <pc:spChg chg="add mod">
            <ac:chgData name="Shirley Bang" userId="76b6da793d68576a" providerId="LiveId" clId="{4140155F-7FB8-4DB8-BD4C-F9DD4A9F29F1}" dt="2026-09-09T06:19:39.850" v="367"/>
            <ac:spMkLst>
              <pc:docMk/>
              <pc:sldMasterMk cId="3872387431" sldId="2147483648"/>
              <pc:sldLayoutMk cId="2488819854" sldId="2147483661"/>
              <ac:spMk id="3" creationId="{CA2D4AD4-4607-5DF5-77F4-725EBE2635ED}"/>
            </ac:spMkLst>
          </pc:spChg>
          <pc:spChg chg="add mod">
            <ac:chgData name="Shirley Bang" userId="76b6da793d68576a" providerId="LiveId" clId="{4140155F-7FB8-4DB8-BD4C-F9DD4A9F29F1}" dt="2026-09-09T06:19:39.850" v="367"/>
            <ac:spMkLst>
              <pc:docMk/>
              <pc:sldMasterMk cId="3872387431" sldId="2147483648"/>
              <pc:sldLayoutMk cId="2488819854" sldId="2147483661"/>
              <ac:spMk id="4" creationId="{7D1A1981-6E04-C682-6F58-B42E4FBC17AD}"/>
            </ac:spMkLst>
          </pc:spChg>
          <pc:spChg chg="add mod">
            <ac:chgData name="Shirley Bang" userId="76b6da793d68576a" providerId="LiveId" clId="{4140155F-7FB8-4DB8-BD4C-F9DD4A9F29F1}" dt="2026-09-09T06:19:39.850" v="367"/>
            <ac:spMkLst>
              <pc:docMk/>
              <pc:sldMasterMk cId="3872387431" sldId="2147483648"/>
              <pc:sldLayoutMk cId="2488819854" sldId="2147483661"/>
              <ac:spMk id="7" creationId="{C8A59083-81EC-0CBC-EC21-35F8C4C62B39}"/>
            </ac:spMkLst>
          </pc:spChg>
          <pc:spChg chg="add mod">
            <ac:chgData name="Shirley Bang" userId="76b6da793d68576a" providerId="LiveId" clId="{4140155F-7FB8-4DB8-BD4C-F9DD4A9F29F1}" dt="2026-09-09T06:19:39.850" v="367"/>
            <ac:spMkLst>
              <pc:docMk/>
              <pc:sldMasterMk cId="3872387431" sldId="2147483648"/>
              <pc:sldLayoutMk cId="2488819854" sldId="2147483661"/>
              <ac:spMk id="8" creationId="{31F925E0-39DE-C647-D7E2-A5A42ADC9ABE}"/>
            </ac:spMkLst>
          </pc:spChg>
          <pc:spChg chg="add mod">
            <ac:chgData name="Shirley Bang" userId="76b6da793d68576a" providerId="LiveId" clId="{4140155F-7FB8-4DB8-BD4C-F9DD4A9F29F1}" dt="2026-09-09T06:19:39.850" v="367"/>
            <ac:spMkLst>
              <pc:docMk/>
              <pc:sldMasterMk cId="3872387431" sldId="2147483648"/>
              <pc:sldLayoutMk cId="2488819854" sldId="2147483661"/>
              <ac:spMk id="9" creationId="{B943CC80-5E04-83C1-B53B-7FBBB52C53EF}"/>
            </ac:spMkLst>
          </pc:spChg>
          <pc:spChg chg="add mod">
            <ac:chgData name="Shirley Bang" userId="76b6da793d68576a" providerId="LiveId" clId="{4140155F-7FB8-4DB8-BD4C-F9DD4A9F29F1}" dt="2026-09-09T06:19:39.850" v="367"/>
            <ac:spMkLst>
              <pc:docMk/>
              <pc:sldMasterMk cId="3872387431" sldId="2147483648"/>
              <pc:sldLayoutMk cId="2488819854" sldId="2147483661"/>
              <ac:spMk id="10" creationId="{9617F714-48FB-B427-B82F-7DD3DFE074A3}"/>
            </ac:spMkLst>
          </pc:spChg>
          <pc:spChg chg="add mod">
            <ac:chgData name="Shirley Bang" userId="76b6da793d68576a" providerId="LiveId" clId="{4140155F-7FB8-4DB8-BD4C-F9DD4A9F29F1}" dt="2026-09-09T06:19:39.850" v="367"/>
            <ac:spMkLst>
              <pc:docMk/>
              <pc:sldMasterMk cId="3872387431" sldId="2147483648"/>
              <pc:sldLayoutMk cId="2488819854" sldId="2147483661"/>
              <ac:spMk id="11" creationId="{65A3C677-FE66-7380-DD42-63CA23F74E91}"/>
            </ac:spMkLst>
          </pc:spChg>
          <pc:spChg chg="add mod">
            <ac:chgData name="Shirley Bang" userId="76b6da793d68576a" providerId="LiveId" clId="{4140155F-7FB8-4DB8-BD4C-F9DD4A9F29F1}" dt="2026-09-09T06:19:39.850" v="367"/>
            <ac:spMkLst>
              <pc:docMk/>
              <pc:sldMasterMk cId="3872387431" sldId="2147483648"/>
              <pc:sldLayoutMk cId="2488819854" sldId="2147483661"/>
              <ac:spMk id="13" creationId="{CDDE008B-4F97-5216-CA66-7564A371C7A8}"/>
            </ac:spMkLst>
          </pc:spChg>
          <pc:grpChg chg="add del mod">
            <ac:chgData name="Shirley Bang" userId="76b6da793d68576a" providerId="LiveId" clId="{4140155F-7FB8-4DB8-BD4C-F9DD4A9F29F1}" dt="2026-09-09T06:19:17.032" v="365" actId="478"/>
            <ac:grpSpMkLst>
              <pc:docMk/>
              <pc:sldMasterMk cId="3872387431" sldId="2147483648"/>
              <pc:sldLayoutMk cId="2488819854" sldId="2147483661"/>
              <ac:grpSpMk id="6" creationId="{0DB4E865-CED8-AD86-34C9-461832BCB7EF}"/>
            </ac:grpSpMkLst>
          </pc:grpChg>
        </pc:sldLayoutChg>
        <pc:sldLayoutChg chg="addSp delSp modSp mod">
          <pc:chgData name="Shirley Bang" userId="76b6da793d68576a" providerId="LiveId" clId="{4140155F-7FB8-4DB8-BD4C-F9DD4A9F29F1}" dt="2026-09-09T06:35:20.990" v="530" actId="167"/>
          <pc:sldLayoutMkLst>
            <pc:docMk/>
            <pc:sldMasterMk cId="3872387431" sldId="2147483648"/>
            <pc:sldLayoutMk cId="1516007250" sldId="2147483662"/>
          </pc:sldLayoutMkLst>
          <pc:spChg chg="del">
            <ac:chgData name="Shirley Bang" userId="76b6da793d68576a" providerId="LiveId" clId="{4140155F-7FB8-4DB8-BD4C-F9DD4A9F29F1}" dt="2026-09-09T06:21:31.207" v="376" actId="478"/>
            <ac:spMkLst>
              <pc:docMk/>
              <pc:sldMasterMk cId="3872387431" sldId="2147483648"/>
              <pc:sldLayoutMk cId="1516007250" sldId="2147483662"/>
              <ac:spMk id="2" creationId="{847B72EB-7291-0834-DEE7-1531D324D5E4}"/>
            </ac:spMkLst>
          </pc:spChg>
          <pc:spChg chg="del">
            <ac:chgData name="Shirley Bang" userId="76b6da793d68576a" providerId="LiveId" clId="{4140155F-7FB8-4DB8-BD4C-F9DD4A9F29F1}" dt="2026-09-09T06:21:31.207" v="376" actId="478"/>
            <ac:spMkLst>
              <pc:docMk/>
              <pc:sldMasterMk cId="3872387431" sldId="2147483648"/>
              <pc:sldLayoutMk cId="1516007250" sldId="2147483662"/>
              <ac:spMk id="3" creationId="{BDB9F49F-2F43-FC26-B196-BBDE504F22F7}"/>
            </ac:spMkLst>
          </pc:spChg>
          <pc:spChg chg="del">
            <ac:chgData name="Shirley Bang" userId="76b6da793d68576a" providerId="LiveId" clId="{4140155F-7FB8-4DB8-BD4C-F9DD4A9F29F1}" dt="2026-09-09T06:21:31.207" v="376" actId="478"/>
            <ac:spMkLst>
              <pc:docMk/>
              <pc:sldMasterMk cId="3872387431" sldId="2147483648"/>
              <pc:sldLayoutMk cId="1516007250" sldId="2147483662"/>
              <ac:spMk id="4" creationId="{9EA2A8F1-A689-5912-E2F5-CA87BBF82BCC}"/>
            </ac:spMkLst>
          </pc:spChg>
          <pc:spChg chg="del">
            <ac:chgData name="Shirley Bang" userId="76b6da793d68576a" providerId="LiveId" clId="{4140155F-7FB8-4DB8-BD4C-F9DD4A9F29F1}" dt="2026-09-09T06:21:31.207" v="376" actId="478"/>
            <ac:spMkLst>
              <pc:docMk/>
              <pc:sldMasterMk cId="3872387431" sldId="2147483648"/>
              <pc:sldLayoutMk cId="1516007250" sldId="2147483662"/>
              <ac:spMk id="5" creationId="{1212A86A-EC92-F5D2-0120-E33292400E68}"/>
            </ac:spMkLst>
          </pc:spChg>
          <pc:spChg chg="add del">
            <ac:chgData name="Shirley Bang" userId="76b6da793d68576a" providerId="LiveId" clId="{4140155F-7FB8-4DB8-BD4C-F9DD4A9F29F1}" dt="2026-09-09T06:28:11.452" v="411" actId="478"/>
            <ac:spMkLst>
              <pc:docMk/>
              <pc:sldMasterMk cId="3872387431" sldId="2147483648"/>
              <pc:sldLayoutMk cId="1516007250" sldId="2147483662"/>
              <ac:spMk id="22" creationId="{078D07D1-6370-7568-591D-CF1AA49416CC}"/>
            </ac:spMkLst>
          </pc:spChg>
          <pc:spChg chg="add del">
            <ac:chgData name="Shirley Bang" userId="76b6da793d68576a" providerId="LiveId" clId="{4140155F-7FB8-4DB8-BD4C-F9DD4A9F29F1}" dt="2026-09-09T06:28:11.452" v="411" actId="478"/>
            <ac:spMkLst>
              <pc:docMk/>
              <pc:sldMasterMk cId="3872387431" sldId="2147483648"/>
              <pc:sldLayoutMk cId="1516007250" sldId="2147483662"/>
              <ac:spMk id="24" creationId="{7C79C454-AC9B-4502-5C3F-D31068EEEA2F}"/>
            </ac:spMkLst>
          </pc:spChg>
          <pc:spChg chg="add mod">
            <ac:chgData name="Shirley Bang" userId="76b6da793d68576a" providerId="LiveId" clId="{4140155F-7FB8-4DB8-BD4C-F9DD4A9F29F1}" dt="2026-09-09T06:29:43.374" v="464" actId="14100"/>
            <ac:spMkLst>
              <pc:docMk/>
              <pc:sldMasterMk cId="3872387431" sldId="2147483648"/>
              <pc:sldLayoutMk cId="1516007250" sldId="2147483662"/>
              <ac:spMk id="25" creationId="{87519B02-4A57-0D26-8838-6304F41A9300}"/>
            </ac:spMkLst>
          </pc:spChg>
          <pc:spChg chg="add mod">
            <ac:chgData name="Shirley Bang" userId="76b6da793d68576a" providerId="LiveId" clId="{4140155F-7FB8-4DB8-BD4C-F9DD4A9F29F1}" dt="2026-09-09T06:29:34.632" v="463" actId="14100"/>
            <ac:spMkLst>
              <pc:docMk/>
              <pc:sldMasterMk cId="3872387431" sldId="2147483648"/>
              <pc:sldLayoutMk cId="1516007250" sldId="2147483662"/>
              <ac:spMk id="26" creationId="{7BB649D6-CC3E-CCE2-7257-9F92DFB4FA16}"/>
            </ac:spMkLst>
          </pc:spChg>
          <pc:grpChg chg="add del mod">
            <ac:chgData name="Shirley Bang" userId="76b6da793d68576a" providerId="LiveId" clId="{4140155F-7FB8-4DB8-BD4C-F9DD4A9F29F1}" dt="2026-09-09T06:21:35.994" v="378" actId="165"/>
            <ac:grpSpMkLst>
              <pc:docMk/>
              <pc:sldMasterMk cId="3872387431" sldId="2147483648"/>
              <pc:sldLayoutMk cId="1516007250" sldId="2147483662"/>
              <ac:grpSpMk id="6" creationId="{918EC21D-9893-8EAB-CCAA-8E3CF06AC59D}"/>
            </ac:grpSpMkLst>
          </pc:grpChg>
          <pc:grpChg chg="add del mod">
            <ac:chgData name="Shirley Bang" userId="76b6da793d68576a" providerId="LiveId" clId="{4140155F-7FB8-4DB8-BD4C-F9DD4A9F29F1}" dt="2026-09-09T06:21:54.371" v="386" actId="165"/>
            <ac:grpSpMkLst>
              <pc:docMk/>
              <pc:sldMasterMk cId="3872387431" sldId="2147483648"/>
              <pc:sldLayoutMk cId="1516007250" sldId="2147483662"/>
              <ac:grpSpMk id="14" creationId="{91B2F88F-1577-2FAB-730C-8BC8FB46C23C}"/>
            </ac:grpSpMkLst>
          </pc:grpChg>
          <pc:grpChg chg="add mod">
            <ac:chgData name="Shirley Bang" userId="76b6da793d68576a" providerId="LiveId" clId="{4140155F-7FB8-4DB8-BD4C-F9DD4A9F29F1}" dt="2026-09-09T06:34:32.205" v="514" actId="164"/>
            <ac:grpSpMkLst>
              <pc:docMk/>
              <pc:sldMasterMk cId="3872387431" sldId="2147483648"/>
              <pc:sldLayoutMk cId="1516007250" sldId="2147483662"/>
              <ac:grpSpMk id="15" creationId="{227060D4-AD95-58E9-E35C-95808C3D7FB4}"/>
            </ac:grpSpMkLst>
          </pc:grpChg>
          <pc:grpChg chg="add del mod">
            <ac:chgData name="Shirley Bang" userId="76b6da793d68576a" providerId="LiveId" clId="{4140155F-7FB8-4DB8-BD4C-F9DD4A9F29F1}" dt="2026-09-09T06:27:11.114" v="403" actId="478"/>
            <ac:grpSpMkLst>
              <pc:docMk/>
              <pc:sldMasterMk cId="3872387431" sldId="2147483648"/>
              <pc:sldLayoutMk cId="1516007250" sldId="2147483662"/>
              <ac:grpSpMk id="16" creationId="{DA550BE9-D15C-2F71-2BC2-C36B440A9F1F}"/>
            </ac:grpSpMkLst>
          </pc:grpChg>
          <pc:grpChg chg="add del mod">
            <ac:chgData name="Shirley Bang" userId="76b6da793d68576a" providerId="LiveId" clId="{4140155F-7FB8-4DB8-BD4C-F9DD4A9F29F1}" dt="2026-09-09T06:35:13.603" v="528" actId="21"/>
            <ac:grpSpMkLst>
              <pc:docMk/>
              <pc:sldMasterMk cId="3872387431" sldId="2147483648"/>
              <pc:sldLayoutMk cId="1516007250" sldId="2147483662"/>
              <ac:grpSpMk id="27" creationId="{C00AF94D-1F6C-75C5-0678-37EF3B6FE6C6}"/>
            </ac:grpSpMkLst>
          </pc:grpChg>
          <pc:picChg chg="mod topLvl">
            <ac:chgData name="Shirley Bang" userId="76b6da793d68576a" providerId="LiveId" clId="{4140155F-7FB8-4DB8-BD4C-F9DD4A9F29F1}" dt="2026-09-09T06:34:32.205" v="514" actId="164"/>
            <ac:picMkLst>
              <pc:docMk/>
              <pc:sldMasterMk cId="3872387431" sldId="2147483648"/>
              <pc:sldLayoutMk cId="1516007250" sldId="2147483662"/>
              <ac:picMk id="7" creationId="{61C4D440-DA04-CDD1-9FD5-1ED7AD1291A4}"/>
            </ac:picMkLst>
          </pc:picChg>
          <pc:picChg chg="mod topLvl">
            <ac:chgData name="Shirley Bang" userId="76b6da793d68576a" providerId="LiveId" clId="{4140155F-7FB8-4DB8-BD4C-F9DD4A9F29F1}" dt="2026-09-09T06:22:00.143" v="389" actId="164"/>
            <ac:picMkLst>
              <pc:docMk/>
              <pc:sldMasterMk cId="3872387431" sldId="2147483648"/>
              <pc:sldLayoutMk cId="1516007250" sldId="2147483662"/>
              <ac:picMk id="8" creationId="{3F69A0F0-F145-C7FE-8FDD-3996D6AF2F75}"/>
            </ac:picMkLst>
          </pc:picChg>
          <pc:picChg chg="mod topLvl">
            <ac:chgData name="Shirley Bang" userId="76b6da793d68576a" providerId="LiveId" clId="{4140155F-7FB8-4DB8-BD4C-F9DD4A9F29F1}" dt="2026-09-09T06:22:00.143" v="389" actId="164"/>
            <ac:picMkLst>
              <pc:docMk/>
              <pc:sldMasterMk cId="3872387431" sldId="2147483648"/>
              <pc:sldLayoutMk cId="1516007250" sldId="2147483662"/>
              <ac:picMk id="9" creationId="{FF77A8F8-1D9C-FA05-3F1C-04C9AEB29568}"/>
            </ac:picMkLst>
          </pc:picChg>
          <pc:picChg chg="mod topLvl">
            <ac:chgData name="Shirley Bang" userId="76b6da793d68576a" providerId="LiveId" clId="{4140155F-7FB8-4DB8-BD4C-F9DD4A9F29F1}" dt="2026-09-09T06:21:56.245" v="387" actId="164"/>
            <ac:picMkLst>
              <pc:docMk/>
              <pc:sldMasterMk cId="3872387431" sldId="2147483648"/>
              <pc:sldLayoutMk cId="1516007250" sldId="2147483662"/>
              <ac:picMk id="10" creationId="{26795C14-D9B0-3078-E225-C07DF066F273}"/>
            </ac:picMkLst>
          </pc:picChg>
          <pc:picChg chg="mod topLvl">
            <ac:chgData name="Shirley Bang" userId="76b6da793d68576a" providerId="LiveId" clId="{4140155F-7FB8-4DB8-BD4C-F9DD4A9F29F1}" dt="2026-09-09T06:21:56.245" v="387" actId="164"/>
            <ac:picMkLst>
              <pc:docMk/>
              <pc:sldMasterMk cId="3872387431" sldId="2147483648"/>
              <pc:sldLayoutMk cId="1516007250" sldId="2147483662"/>
              <ac:picMk id="11" creationId="{0DC69025-E310-CEBA-BE64-CCE74ADA5DFE}"/>
            </ac:picMkLst>
          </pc:picChg>
          <pc:picChg chg="del mod topLvl">
            <ac:chgData name="Shirley Bang" userId="76b6da793d68576a" providerId="LiveId" clId="{4140155F-7FB8-4DB8-BD4C-F9DD4A9F29F1}" dt="2026-09-09T06:21:37.887" v="379" actId="478"/>
            <ac:picMkLst>
              <pc:docMk/>
              <pc:sldMasterMk cId="3872387431" sldId="2147483648"/>
              <pc:sldLayoutMk cId="1516007250" sldId="2147483662"/>
              <ac:picMk id="12" creationId="{F60D948A-9DFC-7F62-61CA-75C0CA031900}"/>
            </ac:picMkLst>
          </pc:picChg>
          <pc:picChg chg="del mod topLvl">
            <ac:chgData name="Shirley Bang" userId="76b6da793d68576a" providerId="LiveId" clId="{4140155F-7FB8-4DB8-BD4C-F9DD4A9F29F1}" dt="2026-09-09T06:27:23.695" v="407" actId="478"/>
            <ac:picMkLst>
              <pc:docMk/>
              <pc:sldMasterMk cId="3872387431" sldId="2147483648"/>
              <pc:sldLayoutMk cId="1516007250" sldId="2147483662"/>
              <ac:picMk id="13" creationId="{5D3617C9-60FD-A542-A6DD-D1911A8C76DB}"/>
            </ac:picMkLst>
          </pc:picChg>
          <pc:picChg chg="add del mod">
            <ac:chgData name="Shirley Bang" userId="76b6da793d68576a" providerId="LiveId" clId="{4140155F-7FB8-4DB8-BD4C-F9DD4A9F29F1}" dt="2026-09-09T06:26:26.357" v="393" actId="478"/>
            <ac:picMkLst>
              <pc:docMk/>
              <pc:sldMasterMk cId="3872387431" sldId="2147483648"/>
              <pc:sldLayoutMk cId="1516007250" sldId="2147483662"/>
              <ac:picMk id="18" creationId="{F313D451-D496-DB8A-BC5E-CEFE2D3092AE}"/>
            </ac:picMkLst>
          </pc:picChg>
          <pc:picChg chg="add mod modCrop">
            <ac:chgData name="Shirley Bang" userId="76b6da793d68576a" providerId="LiveId" clId="{4140155F-7FB8-4DB8-BD4C-F9DD4A9F29F1}" dt="2026-09-09T06:34:32.205" v="514" actId="164"/>
            <ac:picMkLst>
              <pc:docMk/>
              <pc:sldMasterMk cId="3872387431" sldId="2147483648"/>
              <pc:sldLayoutMk cId="1516007250" sldId="2147483662"/>
              <ac:picMk id="20" creationId="{EFFE6A28-30C6-D8CB-09A9-36BC8F3BEB5D}"/>
            </ac:picMkLst>
          </pc:picChg>
          <pc:picChg chg="add del ord">
            <ac:chgData name="Shirley Bang" userId="76b6da793d68576a" providerId="LiveId" clId="{4140155F-7FB8-4DB8-BD4C-F9DD4A9F29F1}" dt="2026-09-09T06:35:02.545" v="525" actId="22"/>
            <ac:picMkLst>
              <pc:docMk/>
              <pc:sldMasterMk cId="3872387431" sldId="2147483648"/>
              <pc:sldLayoutMk cId="1516007250" sldId="2147483662"/>
              <ac:picMk id="29" creationId="{034F38E3-344E-FDCC-8B7A-AC53DADF631D}"/>
            </ac:picMkLst>
          </pc:picChg>
          <pc:picChg chg="add ord">
            <ac:chgData name="Shirley Bang" userId="76b6da793d68576a" providerId="LiveId" clId="{4140155F-7FB8-4DB8-BD4C-F9DD4A9F29F1}" dt="2026-09-09T06:35:20.990" v="530" actId="167"/>
            <ac:picMkLst>
              <pc:docMk/>
              <pc:sldMasterMk cId="3872387431" sldId="2147483648"/>
              <pc:sldLayoutMk cId="1516007250" sldId="2147483662"/>
              <ac:picMk id="31" creationId="{D4C0DD54-9A98-0D88-D4B3-BE8F354B6E6B}"/>
            </ac:picMkLst>
          </pc:picChg>
        </pc:sldLayoutChg>
        <pc:sldLayoutChg chg="addSp delSp modSp mod">
          <pc:chgData name="Shirley Bang" userId="76b6da793d68576a" providerId="LiveId" clId="{4140155F-7FB8-4DB8-BD4C-F9DD4A9F29F1}" dt="2026-09-09T06:32:18.847" v="499" actId="478"/>
          <pc:sldLayoutMkLst>
            <pc:docMk/>
            <pc:sldMasterMk cId="3872387431" sldId="2147483648"/>
            <pc:sldLayoutMk cId="3044127932" sldId="2147483663"/>
          </pc:sldLayoutMkLst>
          <pc:spChg chg="add mod">
            <ac:chgData name="Shirley Bang" userId="76b6da793d68576a" providerId="LiveId" clId="{4140155F-7FB8-4DB8-BD4C-F9DD4A9F29F1}" dt="2026-09-09T06:31:50.668" v="489" actId="1076"/>
            <ac:spMkLst>
              <pc:docMk/>
              <pc:sldMasterMk cId="3872387431" sldId="2147483648"/>
              <pc:sldLayoutMk cId="3044127932" sldId="2147483663"/>
              <ac:spMk id="2" creationId="{06D500D9-8163-6A6D-0603-8C10EAF7FD4A}"/>
            </ac:spMkLst>
          </pc:spChg>
          <pc:spChg chg="mod">
            <ac:chgData name="Shirley Bang" userId="76b6da793d68576a" providerId="LiveId" clId="{4140155F-7FB8-4DB8-BD4C-F9DD4A9F29F1}" dt="2026-09-09T06:31:50.668" v="489" actId="1076"/>
            <ac:spMkLst>
              <pc:docMk/>
              <pc:sldMasterMk cId="3872387431" sldId="2147483648"/>
              <pc:sldLayoutMk cId="3044127932" sldId="2147483663"/>
              <ac:spMk id="16" creationId="{C057479B-DE8B-84B9-A5C6-1143E6FF7AA4}"/>
            </ac:spMkLst>
          </pc:spChg>
          <pc:spChg chg="mod">
            <ac:chgData name="Shirley Bang" userId="76b6da793d68576a" providerId="LiveId" clId="{4140155F-7FB8-4DB8-BD4C-F9DD4A9F29F1}" dt="2026-09-09T06:31:50.668" v="489" actId="1076"/>
            <ac:spMkLst>
              <pc:docMk/>
              <pc:sldMasterMk cId="3872387431" sldId="2147483648"/>
              <pc:sldLayoutMk cId="3044127932" sldId="2147483663"/>
              <ac:spMk id="18" creationId="{44624B7E-7759-8762-0B1B-71078518238F}"/>
            </ac:spMkLst>
          </pc:spChg>
          <pc:picChg chg="add del">
            <ac:chgData name="Shirley Bang" userId="76b6da793d68576a" providerId="LiveId" clId="{4140155F-7FB8-4DB8-BD4C-F9DD4A9F29F1}" dt="2026-09-09T06:32:18.847" v="499" actId="478"/>
            <ac:picMkLst>
              <pc:docMk/>
              <pc:sldMasterMk cId="3872387431" sldId="2147483648"/>
              <pc:sldLayoutMk cId="3044127932" sldId="2147483663"/>
              <ac:picMk id="4" creationId="{F91314C7-9A8F-D44C-C17E-891577717975}"/>
            </ac:picMkLst>
          </pc:picChg>
          <pc:picChg chg="del">
            <ac:chgData name="Shirley Bang" userId="76b6da793d68576a" providerId="LiveId" clId="{4140155F-7FB8-4DB8-BD4C-F9DD4A9F29F1}" dt="2026-09-09T06:32:17.113" v="498" actId="478"/>
            <ac:picMkLst>
              <pc:docMk/>
              <pc:sldMasterMk cId="3872387431" sldId="2147483648"/>
              <pc:sldLayoutMk cId="3044127932" sldId="2147483663"/>
              <ac:picMk id="20" creationId="{62EBC82C-3743-3BEB-C902-7578AB7E1B99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514614-8B6F-4BC9-AF6F-D88081739E0A}" type="datetimeFigureOut">
              <a:rPr lang="ko-KR" altLang="en-US" smtClean="0"/>
              <a:t>2026-09-09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EDA8A4-E16C-4FE2-9225-4283FECB9A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7142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EDA8A4-E16C-4FE2-9225-4283FECB9A1A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0852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jpe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그룹 41">
            <a:extLst>
              <a:ext uri="{FF2B5EF4-FFF2-40B4-BE49-F238E27FC236}">
                <a16:creationId xmlns:a16="http://schemas.microsoft.com/office/drawing/2014/main" id="{9D20D95A-CAEF-D1BE-280B-DFD0E1D8FDFC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1" name="그림 40">
              <a:extLst>
                <a:ext uri="{FF2B5EF4-FFF2-40B4-BE49-F238E27FC236}">
                  <a16:creationId xmlns:a16="http://schemas.microsoft.com/office/drawing/2014/main" id="{8C293478-F323-E125-79B3-CDF0E7D0242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alphaModFix amt="5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72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239" y="0"/>
              <a:ext cx="12185522" cy="6858000"/>
            </a:xfrm>
            <a:prstGeom prst="rect">
              <a:avLst/>
            </a:prstGeom>
          </p:spPr>
        </p:pic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7C5E6B2D-18CB-C1E9-E2B3-B6BB6301FC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5232977" cy="5105963"/>
            </a:xfrm>
            <a:prstGeom prst="rect">
              <a:avLst/>
            </a:prstGeom>
          </p:spPr>
        </p:pic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5344C07C-4FC9-AC4F-4749-C4FE69EA2D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36209"/>
              <a:ext cx="3638519" cy="2826091"/>
            </a:xfrm>
            <a:prstGeom prst="rect">
              <a:avLst/>
            </a:prstGeom>
          </p:spPr>
        </p:pic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39A49F33-7D95-B19A-4D9D-84D64B546F5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39654" y="2933267"/>
              <a:ext cx="4352346" cy="3924733"/>
            </a:xfrm>
            <a:prstGeom prst="rect">
              <a:avLst/>
            </a:prstGeom>
          </p:spPr>
        </p:pic>
        <p:pic>
          <p:nvPicPr>
            <p:cNvPr id="25" name="그림 24">
              <a:extLst>
                <a:ext uri="{FF2B5EF4-FFF2-40B4-BE49-F238E27FC236}">
                  <a16:creationId xmlns:a16="http://schemas.microsoft.com/office/drawing/2014/main" id="{DCC3104A-DFB9-9492-D92C-413D0955797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69263" y="5077298"/>
              <a:ext cx="6096000" cy="1780701"/>
            </a:xfrm>
            <a:prstGeom prst="rect">
              <a:avLst/>
            </a:prstGeom>
          </p:spPr>
        </p:pic>
        <p:pic>
          <p:nvPicPr>
            <p:cNvPr id="27" name="그림 26">
              <a:extLst>
                <a:ext uri="{FF2B5EF4-FFF2-40B4-BE49-F238E27FC236}">
                  <a16:creationId xmlns:a16="http://schemas.microsoft.com/office/drawing/2014/main" id="{325F6EC5-01FE-F3A5-68CB-073520A3A2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52723" y="2054875"/>
              <a:ext cx="6391277" cy="2748250"/>
            </a:xfrm>
            <a:prstGeom prst="rect">
              <a:avLst/>
            </a:prstGeom>
          </p:spPr>
        </p:pic>
        <p:pic>
          <p:nvPicPr>
            <p:cNvPr id="29" name="그림 28">
              <a:extLst>
                <a:ext uri="{FF2B5EF4-FFF2-40B4-BE49-F238E27FC236}">
                  <a16:creationId xmlns:a16="http://schemas.microsoft.com/office/drawing/2014/main" id="{9962CA53-74B7-A843-946A-51C824B27A9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01250" y="539684"/>
              <a:ext cx="1623561" cy="3309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990893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그림 30">
            <a:extLst>
              <a:ext uri="{FF2B5EF4-FFF2-40B4-BE49-F238E27FC236}">
                <a16:creationId xmlns:a16="http://schemas.microsoft.com/office/drawing/2014/main" id="{D4C0DD54-9A98-0D88-D4B3-BE8F354B6E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37" y="0"/>
            <a:ext cx="12188726" cy="6858000"/>
          </a:xfrm>
          <a:prstGeom prst="rect">
            <a:avLst/>
          </a:prstGeom>
        </p:spPr>
      </p:pic>
      <p:sp>
        <p:nvSpPr>
          <p:cNvPr id="25" name="제목 1">
            <a:extLst>
              <a:ext uri="{FF2B5EF4-FFF2-40B4-BE49-F238E27FC236}">
                <a16:creationId xmlns:a16="http://schemas.microsoft.com/office/drawing/2014/main" id="{87519B02-4A57-0D26-8838-6304F41A93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66800" y="1422708"/>
            <a:ext cx="10058400" cy="2087254"/>
          </a:xfrm>
        </p:spPr>
        <p:txBody>
          <a:bodyPr anchor="b"/>
          <a:lstStyle>
            <a:lvl1pPr algn="ctr">
              <a:defRPr sz="4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Presentation Title</a:t>
            </a:r>
            <a:endParaRPr lang="ko-KR" altLang="en-US" dirty="0"/>
          </a:p>
        </p:txBody>
      </p:sp>
      <p:sp>
        <p:nvSpPr>
          <p:cNvPr id="26" name="부제목 2">
            <a:extLst>
              <a:ext uri="{FF2B5EF4-FFF2-40B4-BE49-F238E27FC236}">
                <a16:creationId xmlns:a16="http://schemas.microsoft.com/office/drawing/2014/main" id="{7BB649D6-CC3E-CCE2-7257-9F92DFB4FA1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66800" y="3953804"/>
            <a:ext cx="10058400" cy="1481488"/>
          </a:xfrm>
        </p:spPr>
        <p:txBody>
          <a:bodyPr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Presenter Name (Affiliation, Country)</a:t>
            </a:r>
          </a:p>
        </p:txBody>
      </p:sp>
    </p:spTree>
    <p:extLst>
      <p:ext uri="{BB962C8B-B14F-4D97-AF65-F5344CB8AC3E}">
        <p14:creationId xmlns:p14="http://schemas.microsoft.com/office/powerpoint/2010/main" val="1516007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>
            <a:extLst>
              <a:ext uri="{FF2B5EF4-FFF2-40B4-BE49-F238E27FC236}">
                <a16:creationId xmlns:a16="http://schemas.microsoft.com/office/drawing/2014/main" id="{930003EB-D1F4-C51F-039D-FFDAAFECE29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1418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C057479B-DE8B-84B9-A5C6-1143E6FF7AA4}"/>
              </a:ext>
            </a:extLst>
          </p:cNvPr>
          <p:cNvSpPr/>
          <p:nvPr userDrawn="1"/>
        </p:nvSpPr>
        <p:spPr>
          <a:xfrm>
            <a:off x="1880190" y="2161625"/>
            <a:ext cx="8431619" cy="131488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>
                <a:solidFill>
                  <a:schemeClr val="tx1"/>
                </a:solidFill>
                <a:latin typeface="Arial" panose="020B0604020202020204" pitchFamily="34" charset="0"/>
                <a:ea typeface="Cambria" pitchFamily="18" charset="0"/>
                <a:cs typeface="Arial" panose="020B0604020202020204" pitchFamily="34" charset="0"/>
              </a:rPr>
              <a:t>COI Disclosure Information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4624B7E-7759-8762-0B1B-71078518238F}"/>
              </a:ext>
            </a:extLst>
          </p:cNvPr>
          <p:cNvSpPr txBox="1"/>
          <p:nvPr userDrawn="1"/>
        </p:nvSpPr>
        <p:spPr>
          <a:xfrm>
            <a:off x="0" y="4111601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have no financial relationships to disclose.</a:t>
            </a:r>
            <a:endParaRPr kumimoji="1" lang="ja-JP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55394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>
            <a:extLst>
              <a:ext uri="{FF2B5EF4-FFF2-40B4-BE49-F238E27FC236}">
                <a16:creationId xmlns:a16="http://schemas.microsoft.com/office/drawing/2014/main" id="{930003EB-D1F4-C51F-039D-FFDAAFECE29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1418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C057479B-DE8B-84B9-A5C6-1143E6FF7AA4}"/>
              </a:ext>
            </a:extLst>
          </p:cNvPr>
          <p:cNvSpPr/>
          <p:nvPr userDrawn="1"/>
        </p:nvSpPr>
        <p:spPr>
          <a:xfrm>
            <a:off x="1880190" y="1845854"/>
            <a:ext cx="8431619" cy="131488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>
                <a:solidFill>
                  <a:schemeClr val="tx1"/>
                </a:solidFill>
                <a:latin typeface="Arial" panose="020B0604020202020204" pitchFamily="34" charset="0"/>
                <a:ea typeface="Cambria" pitchFamily="18" charset="0"/>
                <a:cs typeface="Arial" panose="020B0604020202020204" pitchFamily="34" charset="0"/>
              </a:rPr>
              <a:t>COI Disclosure Information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4624B7E-7759-8762-0B1B-71078518238F}"/>
              </a:ext>
            </a:extLst>
          </p:cNvPr>
          <p:cNvSpPr txBox="1"/>
          <p:nvPr userDrawn="1"/>
        </p:nvSpPr>
        <p:spPr>
          <a:xfrm>
            <a:off x="0" y="3606568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have financial relationships to disclose.</a:t>
            </a:r>
            <a:endParaRPr kumimoji="1" lang="ja-JP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부제목 2">
            <a:extLst>
              <a:ext uri="{FF2B5EF4-FFF2-40B4-BE49-F238E27FC236}">
                <a16:creationId xmlns:a16="http://schemas.microsoft.com/office/drawing/2014/main" id="{06D500D9-8163-6A6D-0603-8C10EAF7FD4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66800" y="4380605"/>
            <a:ext cx="10058400" cy="1481488"/>
          </a:xfrm>
        </p:spPr>
        <p:txBody>
          <a:bodyPr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Please state all relevant financial relationships here.</a:t>
            </a:r>
          </a:p>
        </p:txBody>
      </p:sp>
    </p:spTree>
    <p:extLst>
      <p:ext uri="{BB962C8B-B14F-4D97-AF65-F5344CB8AC3E}">
        <p14:creationId xmlns:p14="http://schemas.microsoft.com/office/powerpoint/2010/main" val="30441279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5E0D170-0871-5C0D-D36D-20186784B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8301" y="6356350"/>
            <a:ext cx="2743200" cy="365125"/>
          </a:xfrm>
        </p:spPr>
        <p:txBody>
          <a:bodyPr/>
          <a:lstStyle/>
          <a:p>
            <a:fld id="{BFE4B176-EA6B-4997-BD1C-77E5FB2B1D77}" type="slidenum">
              <a:rPr lang="ko-KR" altLang="en-US" smtClean="0"/>
              <a:t>‹#›</a:t>
            </a:fld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9428E347-0420-1C65-32A1-BA3680B5743F}"/>
              </a:ext>
            </a:extLst>
          </p:cNvPr>
          <p:cNvGrpSpPr/>
          <p:nvPr userDrawn="1"/>
        </p:nvGrpSpPr>
        <p:grpSpPr>
          <a:xfrm>
            <a:off x="0" y="0"/>
            <a:ext cx="12192001" cy="771525"/>
            <a:chOff x="0" y="0"/>
            <a:chExt cx="12192001" cy="771525"/>
          </a:xfrm>
        </p:grpSpPr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5154B1FB-23F1-039F-8F18-935CAA30549C}"/>
                </a:ext>
              </a:extLst>
            </p:cNvPr>
            <p:cNvSpPr/>
            <p:nvPr userDrawn="1"/>
          </p:nvSpPr>
          <p:spPr>
            <a:xfrm>
              <a:off x="1" y="0"/>
              <a:ext cx="12192000" cy="771525"/>
            </a:xfrm>
            <a:prstGeom prst="rect">
              <a:avLst/>
            </a:prstGeom>
            <a:gradFill flip="none" rotWithShape="1">
              <a:gsLst>
                <a:gs pos="0">
                  <a:srgbClr val="B9DDF3"/>
                </a:gs>
                <a:gs pos="100000">
                  <a:srgbClr val="CDEBFB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42C2083D-B2ED-DC70-92F8-184B8586905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alphaModFix amt="3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988" b="80102"/>
            <a:stretch>
              <a:fillRect/>
            </a:stretch>
          </p:blipFill>
          <p:spPr>
            <a:xfrm>
              <a:off x="0" y="0"/>
              <a:ext cx="2345026" cy="771525"/>
            </a:xfrm>
            <a:prstGeom prst="rect">
              <a:avLst/>
            </a:prstGeom>
          </p:spPr>
        </p:pic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03B70478-0E3A-42C4-5507-AD5D1977A2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991" b="269"/>
            <a:stretch>
              <a:fillRect/>
            </a:stretch>
          </p:blipFill>
          <p:spPr>
            <a:xfrm>
              <a:off x="9067801" y="0"/>
              <a:ext cx="3124200" cy="771525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A529F2E7-7F0A-DA73-5B29-7EDF09A6A7C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46973" y="86519"/>
              <a:ext cx="2345026" cy="685005"/>
            </a:xfrm>
            <a:prstGeom prst="rect">
              <a:avLst/>
            </a:prstGeom>
          </p:spPr>
        </p:pic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05C5B8B0-BC5B-9273-71F6-B04F7346F1D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940" b="31143"/>
            <a:stretch>
              <a:fillRect/>
            </a:stretch>
          </p:blipFill>
          <p:spPr>
            <a:xfrm>
              <a:off x="275913" y="232463"/>
              <a:ext cx="2310126" cy="3749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076311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5">
            <a:extLst>
              <a:ext uri="{FF2B5EF4-FFF2-40B4-BE49-F238E27FC236}">
                <a16:creationId xmlns:a16="http://schemas.microsoft.com/office/drawing/2014/main" id="{6D9AB783-37B9-D6E1-076D-BE59B0711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8301" y="6356350"/>
            <a:ext cx="2743200" cy="365125"/>
          </a:xfrm>
        </p:spPr>
        <p:txBody>
          <a:bodyPr/>
          <a:lstStyle/>
          <a:p>
            <a:fld id="{BFE4B176-EA6B-4997-BD1C-77E5FB2B1D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38116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AB09B5ED-7C5B-411C-80F4-D8857EACC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E30AD53-9C48-92BC-68CC-B2E4794F19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903F2C3-406A-E571-E65A-CC06786D5D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4E8F47E-55E6-9AFD-56DD-0044C8BFD4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083A833-D927-8F26-ED67-4163ECF241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E4B176-EA6B-4997-BD1C-77E5FB2B1D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2387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2" r:id="rId2"/>
    <p:sldLayoutId id="2147483650" r:id="rId3"/>
    <p:sldLayoutId id="2147483663" r:id="rId4"/>
    <p:sldLayoutId id="2147483649" r:id="rId5"/>
    <p:sldLayoutId id="2147483655" r:id="rId6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4D3653A-D9CD-C33B-7575-6D2063C8C8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부제목 3">
            <a:extLst>
              <a:ext uri="{FF2B5EF4-FFF2-40B4-BE49-F238E27FC236}">
                <a16:creationId xmlns:a16="http://schemas.microsoft.com/office/drawing/2014/main" id="{6FEBA37E-93E2-8A54-791A-D7AE055A6A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5984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4621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부제목 1">
            <a:extLst>
              <a:ext uri="{FF2B5EF4-FFF2-40B4-BE49-F238E27FC236}">
                <a16:creationId xmlns:a16="http://schemas.microsoft.com/office/drawing/2014/main" id="{7644F647-CA2B-0C0A-FC55-5D9958CD15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4136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7652E5-D037-E5E9-03FA-0E47E1A89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6EFEBC1-A2B6-9B94-68FF-E4E5D3ADA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4B176-EA6B-4997-BD1C-77E5FB2B1D77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57764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2</Words>
  <Application>Microsoft Office PowerPoint</Application>
  <PresentationFormat>와이드스크린</PresentationFormat>
  <Paragraphs>2</Paragraphs>
  <Slides>4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7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Shirley Bang</dc:creator>
  <cp:lastModifiedBy>Shirley Bang</cp:lastModifiedBy>
  <cp:revision>1</cp:revision>
  <dcterms:created xsi:type="dcterms:W3CDTF">2026-08-26T10:29:11Z</dcterms:created>
  <dcterms:modified xsi:type="dcterms:W3CDTF">2026-09-09T06:36:08Z</dcterms:modified>
</cp:coreProperties>
</file>